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4" r:id="rId9"/>
    <p:sldId id="263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7DF252-F1E3-FA4C-A93D-2C26C6AF28E8}" v="2" dt="2026-04-09T20:45:22.1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09T20:45:22.114" v="29"/>
      <pc:docMkLst>
        <pc:docMk/>
      </pc:docMkLst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1399453655" sldId="256"/>
        </pc:sldMkLst>
      </pc:sldChg>
      <pc:sldChg chg="addSp delSp modSp mod">
        <pc:chgData name="Hanne Liv Gryting" userId="d55e2bfa-772b-47b3-a105-54a9f5c6fbde" providerId="ADAL" clId="{F047557D-4E65-51B3-8759-A83AB81584A5}" dt="2026-04-09T20:18:08.382" v="28" actId="478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18:06.761" v="27"/>
          <ac:picMkLst>
            <pc:docMk/>
            <pc:sldMk cId="2433374918" sldId="257"/>
            <ac:picMk id="2" creationId="{05E1A365-6196-510A-EBD9-FB72EE53107B}"/>
          </ac:picMkLst>
        </pc:picChg>
        <pc:picChg chg="add del mod">
          <ac:chgData name="Hanne Liv Gryting" userId="d55e2bfa-772b-47b3-a105-54a9f5c6fbde" providerId="ADAL" clId="{F047557D-4E65-51B3-8759-A83AB81584A5}" dt="2026-04-09T20:18:08.382" v="28" actId="478"/>
          <ac:picMkLst>
            <pc:docMk/>
            <pc:sldMk cId="2433374918" sldId="257"/>
            <ac:picMk id="3" creationId="{6334D9DC-31D0-C2AA-D5DF-DC267EC8C8C4}"/>
          </ac:picMkLst>
        </pc:picChg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961175811" sldId="260"/>
        </pc:sldMkLst>
      </pc:sldChg>
      <pc:sldChg chg="modSp ord">
        <pc:chgData name="Hanne Liv Gryting" userId="d55e2bfa-772b-47b3-a105-54a9f5c6fbde" providerId="ADAL" clId="{F047557D-4E65-51B3-8759-A83AB81584A5}" dt="2026-04-09T20:45:22.114" v="29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5:22.114" v="29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15:48:26.565" v="11" actId="680"/>
        <pc:sldMkLst>
          <pc:docMk/>
          <pc:sldMk cId="3337484979" sldId="263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15:48:37.915" v="13" actId="680"/>
        <pc:sldMkLst>
          <pc:docMk/>
          <pc:sldMk cId="3286341698" sldId="264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1647686846" sldId="265"/>
        </pc:sldMkLst>
      </pc:sldChg>
      <pc:sldChg chg="new ord">
        <pc:chgData name="Hanne Liv Gryting" userId="d55e2bfa-772b-47b3-a105-54a9f5c6fbde" providerId="ADAL" clId="{F047557D-4E65-51B3-8759-A83AB81584A5}" dt="2026-04-09T15:49:07.498" v="15" actId="20578"/>
        <pc:sldMkLst>
          <pc:docMk/>
          <pc:sldMk cId="3920830226" sldId="265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15:48:18.092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15:47:46.119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15:47:46.119" v="9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15:47:15.823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15:47:46.119" v="9" actId="14100"/>
            <ac:picMkLst>
              <pc:docMk/>
              <pc:sldMasterMk cId="3838146109" sldId="2147483648"/>
              <pc:sldLayoutMk cId="53344019" sldId="2147483696"/>
              <ac:picMk id="4" creationId="{9F9281EB-2164-D109-55CA-EA89F6208C9E}"/>
            </ac:picMkLst>
          </pc:picChg>
          <pc:picChg chg="del">
            <ac:chgData name="Hanne Liv Gryting" userId="d55e2bfa-772b-47b3-a105-54a9f5c6fbde" providerId="ADAL" clId="{F047557D-4E65-51B3-8759-A83AB81584A5}" dt="2026-04-09T15:47:14.032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15:47:17.127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15:47:18.760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15:47:19.431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9F9281EB-2164-D109-55CA-EA89F6208C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254FD4F-5B8C-2954-EAC2-9A8ADB0353B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6C3D1D51-BC5A-FA49-C396-7D01382261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80AD6BF-844F-D193-11D5-818F2EB246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CB0ABDC-0DDB-565F-041A-7D815ABC11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DAAFA9C3-AF60-8133-4CF5-52D5E43182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F701C6CA-BD3A-80BB-29C6-7A44EF32A8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954280F-138A-2401-D9C0-D7FFD15F67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C6330015-C4DF-6DFE-62AD-0EC6AC0F87F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B1B9EEFA-11E1-2C79-FDF0-D314A588DE6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5215E778-348E-D8E0-FBFA-AE30C98A5EB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B678F5B0-6D1E-573B-4653-C7332A5FBC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B91BBE0F-5CF8-9A62-FEF0-73229382A6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20B8920-D51F-F598-B317-F7E5336F8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1426229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B199F7C8-2422-DB32-1003-158E905911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4F92D5F9-34DC-2B66-4FB6-6008BF5BE9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685B9A89-E9E8-FFD1-08D2-312F6BAB8B1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AEC67B6E-D67F-CAB1-52B3-557A7C6B0D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019F505-1AEC-9110-1385-FDD3174556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A36DF51-C919-8094-F8AF-A2D28D3B50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A35FE576-F212-14E2-4B60-1D0A9FCA13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59831E54-A144-F6F7-23F1-A531A312C2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396CF4AA-474D-26F6-10DE-AB506A06751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702"/>
            <a:ext cx="2025080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10111CC1-4D78-7E61-F556-4E834ADADBC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F5817141-C54A-E409-3058-2CAA83D4BE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72"/>
            <a:ext cx="2024724" cy="8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CB820FBD-1611-260A-5480-9759B888C8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72"/>
            <a:ext cx="2024724" cy="8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1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  <p:sldLayoutId id="2147483764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6F5646ED-FA86-45A7-BDAE-E8C2A732874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0"/>
            <a:ext cx="2025080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833ED56-555E-666B-1ACC-BD25BFD5BF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A0067A42-6BD2-D68A-B27F-7D205AC5CC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86341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D6BE7F8-9502-3C6F-121E-08ABF79E7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63EE4C9-6CB0-C2A1-2497-B0B61E19ABA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B5CC2871-70D4-67DC-4A70-C25AFDFFC382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37484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1335D36-4209-0D6B-51C6-F167B28FF7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3695E4B-1A2B-C18A-46DA-B43CB8A533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20830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5E1A365-6196-510A-EBD9-FB72EE53107B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47AD14-7451-4D4A-A7CD-EC1660466FD7}">
  <ds:schemaRefs>
    <ds:schemaRef ds:uri="7f71b5f3-c6b4-4442-86ee-8130fab3113a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30a71399-637f-4a89-8bae-72aa2dedfa27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D1D5A72-CB90-4C67-A703-4DE0661968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DFC833-9CC4-4AFB-90F4-33D178A34C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1726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18</cp:revision>
  <dcterms:created xsi:type="dcterms:W3CDTF">2025-09-10T11:13:11Z</dcterms:created>
  <dcterms:modified xsi:type="dcterms:W3CDTF">2026-04-09T20:45:24Z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